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heme/themeOverride1.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2"/>
  </p:notesMasterIdLst>
  <p:sldIdLst>
    <p:sldId id="257" r:id="rId2"/>
    <p:sldId id="1096" r:id="rId3"/>
    <p:sldId id="1098" r:id="rId4"/>
    <p:sldId id="1279" r:id="rId5"/>
    <p:sldId id="1280" r:id="rId6"/>
    <p:sldId id="1094" r:id="rId7"/>
    <p:sldId id="1281" r:id="rId8"/>
    <p:sldId id="1282" r:id="rId9"/>
    <p:sldId id="1283" r:id="rId10"/>
    <p:sldId id="1284" r:id="rId11"/>
    <p:sldId id="1286"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596" r:id="rId68"/>
    <p:sldId id="597" r:id="rId69"/>
    <p:sldId id="598" r:id="rId70"/>
    <p:sldId id="599" r:id="rId71"/>
    <p:sldId id="602" r:id="rId72"/>
    <p:sldId id="603" r:id="rId73"/>
    <p:sldId id="604" r:id="rId74"/>
    <p:sldId id="605" r:id="rId75"/>
    <p:sldId id="606" r:id="rId76"/>
    <p:sldId id="607" r:id="rId77"/>
    <p:sldId id="285" r:id="rId78"/>
    <p:sldId id="286" r:id="rId79"/>
    <p:sldId id="289" r:id="rId80"/>
    <p:sldId id="290" r:id="rId81"/>
    <p:sldId id="292" r:id="rId82"/>
    <p:sldId id="293" r:id="rId83"/>
    <p:sldId id="848" r:id="rId84"/>
    <p:sldId id="849" r:id="rId85"/>
    <p:sldId id="1324" r:id="rId86"/>
    <p:sldId id="851" r:id="rId87"/>
    <p:sldId id="331" r:id="rId88"/>
    <p:sldId id="1144" r:id="rId89"/>
    <p:sldId id="336" r:id="rId90"/>
    <p:sldId id="852" r:id="rId91"/>
    <p:sldId id="334" r:id="rId92"/>
    <p:sldId id="294" r:id="rId93"/>
    <p:sldId id="295" r:id="rId94"/>
    <p:sldId id="296" r:id="rId95"/>
    <p:sldId id="297" r:id="rId96"/>
    <p:sldId id="298" r:id="rId97"/>
    <p:sldId id="302" r:id="rId98"/>
    <p:sldId id="1278" r:id="rId99"/>
    <p:sldId id="1104" r:id="rId100"/>
    <p:sldId id="1147" r:id="rId101"/>
    <p:sldId id="1150" r:id="rId102"/>
    <p:sldId id="305" r:id="rId103"/>
    <p:sldId id="1151" r:id="rId104"/>
    <p:sldId id="306" r:id="rId105"/>
    <p:sldId id="307" r:id="rId106"/>
    <p:sldId id="308" r:id="rId107"/>
    <p:sldId id="1105" r:id="rId108"/>
    <p:sldId id="1148" r:id="rId109"/>
    <p:sldId id="1152" r:id="rId110"/>
    <p:sldId id="311" r:id="rId111"/>
    <p:sldId id="1153" r:id="rId112"/>
    <p:sldId id="312" r:id="rId113"/>
    <p:sldId id="313" r:id="rId114"/>
    <p:sldId id="314" r:id="rId115"/>
    <p:sldId id="1242" r:id="rId116"/>
    <p:sldId id="1325" r:id="rId117"/>
    <p:sldId id="315" r:id="rId118"/>
    <p:sldId id="316" r:id="rId119"/>
    <p:sldId id="1158" r:id="rId120"/>
    <p:sldId id="1156" r:id="rId121"/>
    <p:sldId id="1109" r:id="rId122"/>
    <p:sldId id="1157" r:id="rId123"/>
    <p:sldId id="1110" r:id="rId124"/>
    <p:sldId id="1326" r:id="rId125"/>
    <p:sldId id="1327" r:id="rId126"/>
    <p:sldId id="1078" r:id="rId127"/>
    <p:sldId id="319" r:id="rId128"/>
    <p:sldId id="847" r:id="rId129"/>
    <p:sldId id="320" r:id="rId130"/>
    <p:sldId id="1149" r:id="rId131"/>
    <p:sldId id="1111" r:id="rId132"/>
    <p:sldId id="1154" r:id="rId133"/>
    <p:sldId id="1107" r:id="rId134"/>
    <p:sldId id="1155" r:id="rId135"/>
    <p:sldId id="1108" r:id="rId136"/>
    <p:sldId id="1106" r:id="rId137"/>
    <p:sldId id="321" r:id="rId138"/>
    <p:sldId id="322" r:id="rId139"/>
    <p:sldId id="323" r:id="rId140"/>
    <p:sldId id="324" r:id="rId141"/>
    <p:sldId id="325" r:id="rId142"/>
    <p:sldId id="326" r:id="rId143"/>
    <p:sldId id="327" r:id="rId144"/>
    <p:sldId id="328" r:id="rId145"/>
    <p:sldId id="329" r:id="rId146"/>
    <p:sldId id="330" r:id="rId147"/>
    <p:sldId id="337" r:id="rId148"/>
    <p:sldId id="338" r:id="rId149"/>
    <p:sldId id="339" r:id="rId150"/>
    <p:sldId id="1159" r:id="rId151"/>
    <p:sldId id="1163" r:id="rId152"/>
    <p:sldId id="1160" r:id="rId153"/>
    <p:sldId id="1164" r:id="rId154"/>
    <p:sldId id="1161" r:id="rId155"/>
    <p:sldId id="1165" r:id="rId156"/>
    <p:sldId id="1167" r:id="rId157"/>
    <p:sldId id="1162" r:id="rId158"/>
    <p:sldId id="1166" r:id="rId159"/>
    <p:sldId id="1140" r:id="rId160"/>
    <p:sldId id="340" r:id="rId161"/>
    <p:sldId id="341" r:id="rId162"/>
    <p:sldId id="342" r:id="rId163"/>
    <p:sldId id="343" r:id="rId164"/>
    <p:sldId id="344" r:id="rId165"/>
    <p:sldId id="345" r:id="rId166"/>
    <p:sldId id="346" r:id="rId167"/>
    <p:sldId id="347" r:id="rId168"/>
    <p:sldId id="348" r:id="rId169"/>
    <p:sldId id="349" r:id="rId170"/>
    <p:sldId id="350" r:id="rId171"/>
    <p:sldId id="351" r:id="rId172"/>
    <p:sldId id="352" r:id="rId173"/>
    <p:sldId id="1079" r:id="rId174"/>
    <p:sldId id="1080" r:id="rId175"/>
    <p:sldId id="353" r:id="rId176"/>
    <p:sldId id="354" r:id="rId177"/>
    <p:sldId id="1007" r:id="rId178"/>
    <p:sldId id="355" r:id="rId179"/>
    <p:sldId id="356" r:id="rId180"/>
    <p:sldId id="357" r:id="rId181"/>
    <p:sldId id="358" r:id="rId182"/>
    <p:sldId id="359" r:id="rId183"/>
    <p:sldId id="1328" r:id="rId184"/>
    <p:sldId id="361" r:id="rId185"/>
    <p:sldId id="1131" r:id="rId186"/>
    <p:sldId id="362" r:id="rId187"/>
    <p:sldId id="365" r:id="rId188"/>
    <p:sldId id="366" r:id="rId189"/>
    <p:sldId id="367" r:id="rId190"/>
    <p:sldId id="368" r:id="rId191"/>
    <p:sldId id="369" r:id="rId192"/>
    <p:sldId id="371" r:id="rId193"/>
    <p:sldId id="1126" r:id="rId194"/>
    <p:sldId id="372" r:id="rId195"/>
    <p:sldId id="1125" r:id="rId196"/>
    <p:sldId id="373" r:id="rId197"/>
    <p:sldId id="374" r:id="rId198"/>
    <p:sldId id="375" r:id="rId199"/>
    <p:sldId id="376" r:id="rId200"/>
    <p:sldId id="377" r:id="rId201"/>
    <p:sldId id="380" r:id="rId202"/>
    <p:sldId id="381" r:id="rId203"/>
    <p:sldId id="382" r:id="rId204"/>
    <p:sldId id="383" r:id="rId205"/>
    <p:sldId id="1273" r:id="rId206"/>
    <p:sldId id="1335" r:id="rId207"/>
    <p:sldId id="1336" r:id="rId208"/>
    <p:sldId id="1081" r:id="rId209"/>
    <p:sldId id="384" r:id="rId210"/>
    <p:sldId id="385" r:id="rId211"/>
    <p:sldId id="386" r:id="rId212"/>
    <p:sldId id="387" r:id="rId213"/>
    <p:sldId id="388" r:id="rId214"/>
    <p:sldId id="389" r:id="rId215"/>
    <p:sldId id="390" r:id="rId216"/>
    <p:sldId id="391" r:id="rId217"/>
    <p:sldId id="853" r:id="rId218"/>
    <p:sldId id="1102" r:id="rId219"/>
    <p:sldId id="857" r:id="rId220"/>
    <p:sldId id="858" r:id="rId221"/>
    <p:sldId id="1251" r:id="rId222"/>
    <p:sldId id="393" r:id="rId223"/>
    <p:sldId id="394" r:id="rId224"/>
    <p:sldId id="395" r:id="rId225"/>
    <p:sldId id="397" r:id="rId226"/>
    <p:sldId id="398" r:id="rId227"/>
    <p:sldId id="402" r:id="rId228"/>
    <p:sldId id="403" r:id="rId229"/>
    <p:sldId id="404" r:id="rId230"/>
    <p:sldId id="405" r:id="rId231"/>
    <p:sldId id="406" r:id="rId232"/>
    <p:sldId id="413" r:id="rId233"/>
    <p:sldId id="414" r:id="rId234"/>
    <p:sldId id="415" r:id="rId235"/>
    <p:sldId id="416" r:id="rId236"/>
    <p:sldId id="417" r:id="rId237"/>
    <p:sldId id="418" r:id="rId238"/>
    <p:sldId id="419" r:id="rId239"/>
    <p:sldId id="420" r:id="rId240"/>
    <p:sldId id="421" r:id="rId241"/>
    <p:sldId id="1113" r:id="rId242"/>
    <p:sldId id="1042" r:id="rId243"/>
    <p:sldId id="1114" r:id="rId244"/>
    <p:sldId id="1127" r:id="rId245"/>
    <p:sldId id="1115" r:id="rId246"/>
    <p:sldId id="1116" r:id="rId247"/>
    <p:sldId id="428" r:id="rId248"/>
    <p:sldId id="429" r:id="rId249"/>
    <p:sldId id="1128" r:id="rId250"/>
    <p:sldId id="1248" r:id="rId251"/>
    <p:sldId id="1215" r:id="rId252"/>
    <p:sldId id="1249" r:id="rId253"/>
    <p:sldId id="1212" r:id="rId254"/>
    <p:sldId id="1213" r:id="rId255"/>
    <p:sldId id="1216" r:id="rId256"/>
    <p:sldId id="1210" r:id="rId257"/>
    <p:sldId id="1250" r:id="rId258"/>
    <p:sldId id="1217" r:id="rId259"/>
    <p:sldId id="1226" r:id="rId260"/>
    <p:sldId id="434" r:id="rId261"/>
    <p:sldId id="435" r:id="rId262"/>
    <p:sldId id="436" r:id="rId263"/>
    <p:sldId id="437" r:id="rId264"/>
    <p:sldId id="438" r:id="rId265"/>
    <p:sldId id="443" r:id="rId266"/>
    <p:sldId id="445" r:id="rId267"/>
    <p:sldId id="446" r:id="rId268"/>
    <p:sldId id="1329" r:id="rId269"/>
    <p:sldId id="1330" r:id="rId270"/>
    <p:sldId id="1331" r:id="rId271"/>
    <p:sldId id="1332" r:id="rId272"/>
    <p:sldId id="1333" r:id="rId273"/>
    <p:sldId id="1334" r:id="rId274"/>
    <p:sldId id="440" r:id="rId275"/>
    <p:sldId id="441" r:id="rId276"/>
    <p:sldId id="442" r:id="rId277"/>
    <p:sldId id="453" r:id="rId278"/>
    <p:sldId id="454" r:id="rId279"/>
    <p:sldId id="455" r:id="rId280"/>
    <p:sldId id="456" r:id="rId281"/>
    <p:sldId id="1059" r:id="rId282"/>
    <p:sldId id="1060" r:id="rId283"/>
    <p:sldId id="457" r:id="rId284"/>
    <p:sldId id="458" r:id="rId285"/>
    <p:sldId id="459" r:id="rId286"/>
    <p:sldId id="460" r:id="rId287"/>
    <p:sldId id="461" r:id="rId288"/>
    <p:sldId id="462" r:id="rId289"/>
    <p:sldId id="463" r:id="rId290"/>
    <p:sldId id="464" r:id="rId291"/>
    <p:sldId id="467" r:id="rId292"/>
    <p:sldId id="468" r:id="rId293"/>
    <p:sldId id="469" r:id="rId294"/>
    <p:sldId id="470" r:id="rId295"/>
    <p:sldId id="471" r:id="rId296"/>
    <p:sldId id="472" r:id="rId297"/>
    <p:sldId id="473" r:id="rId298"/>
    <p:sldId id="477" r:id="rId299"/>
    <p:sldId id="478" r:id="rId300"/>
    <p:sldId id="479" r:id="rId301"/>
    <p:sldId id="480" r:id="rId302"/>
    <p:sldId id="481" r:id="rId303"/>
    <p:sldId id="482" r:id="rId304"/>
    <p:sldId id="483" r:id="rId305"/>
    <p:sldId id="484" r:id="rId306"/>
    <p:sldId id="485" r:id="rId307"/>
    <p:sldId id="486" r:id="rId308"/>
    <p:sldId id="487" r:id="rId309"/>
    <p:sldId id="488" r:id="rId310"/>
    <p:sldId id="489" r:id="rId311"/>
    <p:sldId id="490" r:id="rId312"/>
    <p:sldId id="491" r:id="rId313"/>
    <p:sldId id="492" r:id="rId314"/>
    <p:sldId id="493" r:id="rId315"/>
    <p:sldId id="494" r:id="rId316"/>
    <p:sldId id="495" r:id="rId317"/>
    <p:sldId id="496" r:id="rId318"/>
    <p:sldId id="497" r:id="rId319"/>
    <p:sldId id="498" r:id="rId320"/>
    <p:sldId id="499" r:id="rId321"/>
    <p:sldId id="500" r:id="rId322"/>
    <p:sldId id="501" r:id="rId323"/>
    <p:sldId id="502" r:id="rId324"/>
    <p:sldId id="504" r:id="rId325"/>
    <p:sldId id="505" r:id="rId326"/>
    <p:sldId id="506" r:id="rId327"/>
    <p:sldId id="507" r:id="rId328"/>
    <p:sldId id="508" r:id="rId329"/>
    <p:sldId id="1274" r:id="rId330"/>
    <p:sldId id="509" r:id="rId331"/>
    <p:sldId id="510" r:id="rId332"/>
    <p:sldId id="511" r:id="rId333"/>
    <p:sldId id="512" r:id="rId334"/>
    <p:sldId id="513" r:id="rId335"/>
    <p:sldId id="514" r:id="rId336"/>
    <p:sldId id="515" r:id="rId337"/>
    <p:sldId id="1272" r:id="rId338"/>
    <p:sldId id="516" r:id="rId339"/>
    <p:sldId id="517" r:id="rId340"/>
    <p:sldId id="518" r:id="rId341"/>
    <p:sldId id="519" r:id="rId342"/>
    <p:sldId id="520" r:id="rId343"/>
    <p:sldId id="521" r:id="rId344"/>
    <p:sldId id="522" r:id="rId345"/>
    <p:sldId id="523" r:id="rId346"/>
    <p:sldId id="1123" r:id="rId347"/>
    <p:sldId id="524" r:id="rId348"/>
    <p:sldId id="1124" r:id="rId349"/>
    <p:sldId id="525" r:id="rId350"/>
    <p:sldId id="526" r:id="rId351"/>
    <p:sldId id="527" r:id="rId352"/>
    <p:sldId id="1122" r:id="rId353"/>
    <p:sldId id="529" r:id="rId354"/>
    <p:sldId id="530" r:id="rId355"/>
    <p:sldId id="531" r:id="rId356"/>
    <p:sldId id="532" r:id="rId357"/>
    <p:sldId id="533" r:id="rId358"/>
    <p:sldId id="534" r:id="rId359"/>
    <p:sldId id="535" r:id="rId360"/>
    <p:sldId id="536" r:id="rId361"/>
    <p:sldId id="537" r:id="rId362"/>
    <p:sldId id="538" r:id="rId363"/>
    <p:sldId id="539" r:id="rId364"/>
    <p:sldId id="540" r:id="rId365"/>
    <p:sldId id="541" r:id="rId366"/>
    <p:sldId id="542" r:id="rId367"/>
    <p:sldId id="543" r:id="rId368"/>
    <p:sldId id="1121" r:id="rId369"/>
    <p:sldId id="544" r:id="rId370"/>
    <p:sldId id="545" r:id="rId371"/>
    <p:sldId id="546" r:id="rId372"/>
    <p:sldId id="547" r:id="rId373"/>
    <p:sldId id="548" r:id="rId374"/>
    <p:sldId id="549" r:id="rId375"/>
    <p:sldId id="550" r:id="rId376"/>
    <p:sldId id="551" r:id="rId377"/>
    <p:sldId id="552" r:id="rId378"/>
    <p:sldId id="553" r:id="rId379"/>
    <p:sldId id="554" r:id="rId380"/>
    <p:sldId id="555" r:id="rId381"/>
    <p:sldId id="556" r:id="rId382"/>
    <p:sldId id="557" r:id="rId383"/>
    <p:sldId id="558" r:id="rId384"/>
    <p:sldId id="619" r:id="rId385"/>
    <p:sldId id="620" r:id="rId386"/>
    <p:sldId id="621" r:id="rId387"/>
    <p:sldId id="622" r:id="rId388"/>
    <p:sldId id="623" r:id="rId389"/>
    <p:sldId id="624" r:id="rId390"/>
    <p:sldId id="625" r:id="rId391"/>
    <p:sldId id="626" r:id="rId392"/>
    <p:sldId id="627" r:id="rId393"/>
    <p:sldId id="628" r:id="rId394"/>
    <p:sldId id="629" r:id="rId395"/>
    <p:sldId id="630" r:id="rId396"/>
    <p:sldId id="631" r:id="rId397"/>
    <p:sldId id="860" r:id="rId398"/>
    <p:sldId id="861" r:id="rId399"/>
    <p:sldId id="862" r:id="rId400"/>
    <p:sldId id="632" r:id="rId401"/>
    <p:sldId id="633" r:id="rId402"/>
    <p:sldId id="634" r:id="rId403"/>
    <p:sldId id="1086" r:id="rId404"/>
    <p:sldId id="635" r:id="rId405"/>
    <p:sldId id="1087" r:id="rId406"/>
    <p:sldId id="636" r:id="rId407"/>
    <p:sldId id="637" r:id="rId408"/>
    <p:sldId id="1088" r:id="rId409"/>
    <p:sldId id="638" r:id="rId410"/>
    <p:sldId id="639" r:id="rId411"/>
    <p:sldId id="640" r:id="rId412"/>
    <p:sldId id="641" r:id="rId413"/>
    <p:sldId id="642" r:id="rId414"/>
    <p:sldId id="643" r:id="rId415"/>
    <p:sldId id="644" r:id="rId416"/>
    <p:sldId id="645" r:id="rId417"/>
    <p:sldId id="646" r:id="rId418"/>
    <p:sldId id="647" r:id="rId419"/>
    <p:sldId id="648" r:id="rId420"/>
    <p:sldId id="649" r:id="rId421"/>
    <p:sldId id="650" r:id="rId422"/>
    <p:sldId id="651" r:id="rId423"/>
    <p:sldId id="652" r:id="rId424"/>
    <p:sldId id="653" r:id="rId425"/>
    <p:sldId id="654" r:id="rId426"/>
    <p:sldId id="655" r:id="rId427"/>
    <p:sldId id="656" r:id="rId428"/>
    <p:sldId id="657" r:id="rId429"/>
    <p:sldId id="658" r:id="rId430"/>
    <p:sldId id="669" r:id="rId431"/>
    <p:sldId id="670" r:id="rId432"/>
    <p:sldId id="1139" r:id="rId433"/>
    <p:sldId id="661" r:id="rId434"/>
    <p:sldId id="662" r:id="rId435"/>
    <p:sldId id="663" r:id="rId436"/>
    <p:sldId id="1132" r:id="rId437"/>
    <p:sldId id="668" r:id="rId438"/>
    <p:sldId id="672" r:id="rId439"/>
    <p:sldId id="673" r:id="rId440"/>
    <p:sldId id="1136" r:id="rId441"/>
    <p:sldId id="1137" r:id="rId442"/>
    <p:sldId id="1138" r:id="rId443"/>
    <p:sldId id="675" r:id="rId444"/>
    <p:sldId id="676" r:id="rId445"/>
    <p:sldId id="677" r:id="rId446"/>
    <p:sldId id="678" r:id="rId447"/>
    <p:sldId id="679" r:id="rId448"/>
    <p:sldId id="680" r:id="rId449"/>
    <p:sldId id="681" r:id="rId450"/>
    <p:sldId id="682" r:id="rId451"/>
    <p:sldId id="683" r:id="rId452"/>
    <p:sldId id="684" r:id="rId453"/>
    <p:sldId id="686" r:id="rId454"/>
    <p:sldId id="1337" r:id="rId455"/>
    <p:sldId id="688" r:id="rId456"/>
    <p:sldId id="691" r:id="rId457"/>
    <p:sldId id="1133" r:id="rId458"/>
    <p:sldId id="692" r:id="rId459"/>
    <p:sldId id="1134" r:id="rId460"/>
    <p:sldId id="1135" r:id="rId461"/>
    <p:sldId id="693" r:id="rId462"/>
    <p:sldId id="689" r:id="rId463"/>
    <p:sldId id="690" r:id="rId464"/>
    <p:sldId id="694" r:id="rId465"/>
    <p:sldId id="695" r:id="rId466"/>
    <p:sldId id="696" r:id="rId467"/>
    <p:sldId id="697" r:id="rId468"/>
    <p:sldId id="698" r:id="rId469"/>
    <p:sldId id="699" r:id="rId470"/>
    <p:sldId id="700" r:id="rId471"/>
    <p:sldId id="707" r:id="rId472"/>
    <p:sldId id="701" r:id="rId473"/>
    <p:sldId id="702" r:id="rId474"/>
    <p:sldId id="703" r:id="rId475"/>
    <p:sldId id="704" r:id="rId476"/>
    <p:sldId id="1130" r:id="rId477"/>
    <p:sldId id="705" r:id="rId478"/>
    <p:sldId id="708" r:id="rId479"/>
    <p:sldId id="1089" r:id="rId480"/>
    <p:sldId id="864" r:id="rId481"/>
    <p:sldId id="709" r:id="rId482"/>
    <p:sldId id="710" r:id="rId483"/>
    <p:sldId id="711" r:id="rId484"/>
    <p:sldId id="712" r:id="rId485"/>
    <p:sldId id="713" r:id="rId486"/>
    <p:sldId id="714" r:id="rId487"/>
    <p:sldId id="715" r:id="rId488"/>
    <p:sldId id="716" r:id="rId489"/>
    <p:sldId id="717" r:id="rId490"/>
    <p:sldId id="718" r:id="rId491"/>
    <p:sldId id="719" r:id="rId492"/>
    <p:sldId id="720" r:id="rId493"/>
    <p:sldId id="721" r:id="rId494"/>
    <p:sldId id="722" r:id="rId495"/>
    <p:sldId id="723" r:id="rId496"/>
    <p:sldId id="724" r:id="rId497"/>
    <p:sldId id="725" r:id="rId498"/>
    <p:sldId id="726" r:id="rId499"/>
    <p:sldId id="727" r:id="rId500"/>
    <p:sldId id="728" r:id="rId501"/>
    <p:sldId id="729" r:id="rId502"/>
    <p:sldId id="730" r:id="rId503"/>
    <p:sldId id="731" r:id="rId504"/>
    <p:sldId id="732" r:id="rId505"/>
    <p:sldId id="733" r:id="rId506"/>
    <p:sldId id="734" r:id="rId507"/>
    <p:sldId id="735" r:id="rId508"/>
    <p:sldId id="736" r:id="rId509"/>
    <p:sldId id="737" r:id="rId510"/>
    <p:sldId id="738" r:id="rId511"/>
    <p:sldId id="739" r:id="rId512"/>
    <p:sldId id="740" r:id="rId513"/>
    <p:sldId id="741" r:id="rId514"/>
    <p:sldId id="742" r:id="rId515"/>
    <p:sldId id="743" r:id="rId516"/>
    <p:sldId id="744" r:id="rId517"/>
    <p:sldId id="745" r:id="rId518"/>
    <p:sldId id="746" r:id="rId519"/>
    <p:sldId id="747" r:id="rId520"/>
    <p:sldId id="748" r:id="rId521"/>
    <p:sldId id="749" r:id="rId522"/>
    <p:sldId id="750" r:id="rId523"/>
    <p:sldId id="751" r:id="rId524"/>
    <p:sldId id="752" r:id="rId525"/>
    <p:sldId id="753" r:id="rId526"/>
    <p:sldId id="754" r:id="rId527"/>
    <p:sldId id="755" r:id="rId528"/>
    <p:sldId id="756" r:id="rId529"/>
    <p:sldId id="757" r:id="rId530"/>
    <p:sldId id="758" r:id="rId531"/>
    <p:sldId id="759" r:id="rId532"/>
    <p:sldId id="760" r:id="rId533"/>
    <p:sldId id="761" r:id="rId534"/>
    <p:sldId id="762" r:id="rId535"/>
    <p:sldId id="763" r:id="rId536"/>
    <p:sldId id="764" r:id="rId537"/>
    <p:sldId id="765" r:id="rId538"/>
    <p:sldId id="766" r:id="rId539"/>
    <p:sldId id="767" r:id="rId540"/>
    <p:sldId id="768" r:id="rId541"/>
    <p:sldId id="769" r:id="rId542"/>
    <p:sldId id="770" r:id="rId543"/>
    <p:sldId id="771" r:id="rId544"/>
    <p:sldId id="772" r:id="rId545"/>
    <p:sldId id="773" r:id="rId546"/>
    <p:sldId id="774" r:id="rId547"/>
    <p:sldId id="775" r:id="rId548"/>
    <p:sldId id="776" r:id="rId549"/>
    <p:sldId id="777" r:id="rId550"/>
    <p:sldId id="778" r:id="rId551"/>
    <p:sldId id="779" r:id="rId552"/>
    <p:sldId id="780" r:id="rId553"/>
    <p:sldId id="781" r:id="rId554"/>
    <p:sldId id="782" r:id="rId555"/>
    <p:sldId id="783" r:id="rId556"/>
    <p:sldId id="784" r:id="rId557"/>
    <p:sldId id="785" r:id="rId558"/>
    <p:sldId id="786" r:id="rId559"/>
    <p:sldId id="787" r:id="rId560"/>
    <p:sldId id="788" r:id="rId561"/>
    <p:sldId id="789" r:id="rId562"/>
    <p:sldId id="790" r:id="rId563"/>
    <p:sldId id="791" r:id="rId564"/>
    <p:sldId id="792" r:id="rId565"/>
    <p:sldId id="793" r:id="rId566"/>
    <p:sldId id="794" r:id="rId567"/>
    <p:sldId id="795" r:id="rId568"/>
    <p:sldId id="796" r:id="rId569"/>
    <p:sldId id="797" r:id="rId570"/>
    <p:sldId id="798" r:id="rId571"/>
    <p:sldId id="799" r:id="rId572"/>
    <p:sldId id="800" r:id="rId573"/>
    <p:sldId id="801" r:id="rId574"/>
    <p:sldId id="802" r:id="rId575"/>
    <p:sldId id="803" r:id="rId576"/>
    <p:sldId id="804" r:id="rId577"/>
    <p:sldId id="805" r:id="rId578"/>
    <p:sldId id="806" r:id="rId579"/>
    <p:sldId id="807" r:id="rId580"/>
    <p:sldId id="808" r:id="rId581"/>
    <p:sldId id="809" r:id="rId582"/>
    <p:sldId id="810" r:id="rId583"/>
    <p:sldId id="811" r:id="rId584"/>
    <p:sldId id="812" r:id="rId585"/>
    <p:sldId id="813" r:id="rId586"/>
    <p:sldId id="814" r:id="rId587"/>
    <p:sldId id="815" r:id="rId588"/>
    <p:sldId id="816" r:id="rId589"/>
    <p:sldId id="817" r:id="rId590"/>
    <p:sldId id="818" r:id="rId591"/>
    <p:sldId id="819" r:id="rId592"/>
    <p:sldId id="820" r:id="rId593"/>
    <p:sldId id="821" r:id="rId594"/>
    <p:sldId id="822" r:id="rId595"/>
    <p:sldId id="823" r:id="rId596"/>
    <p:sldId id="824" r:id="rId597"/>
    <p:sldId id="825" r:id="rId598"/>
    <p:sldId id="826" r:id="rId599"/>
    <p:sldId id="827" r:id="rId600"/>
    <p:sldId id="828" r:id="rId601"/>
    <p:sldId id="829" r:id="rId602"/>
    <p:sldId id="830" r:id="rId603"/>
    <p:sldId id="831" r:id="rId604"/>
    <p:sldId id="832" r:id="rId605"/>
    <p:sldId id="833" r:id="rId606"/>
    <p:sldId id="834" r:id="rId607"/>
    <p:sldId id="835" r:id="rId608"/>
    <p:sldId id="836" r:id="rId609"/>
    <p:sldId id="837" r:id="rId610"/>
    <p:sldId id="838" r:id="rId611"/>
    <p:sldId id="839" r:id="rId612"/>
    <p:sldId id="840" r:id="rId613"/>
    <p:sldId id="841" r:id="rId614"/>
    <p:sldId id="842" r:id="rId615"/>
    <p:sldId id="843" r:id="rId616"/>
    <p:sldId id="844" r:id="rId617"/>
    <p:sldId id="845" r:id="rId618"/>
    <p:sldId id="863" r:id="rId619"/>
    <p:sldId id="865" r:id="rId620"/>
    <p:sldId id="846" r:id="rId621"/>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286"/>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 id="596"/>
            <p14:sldId id="597"/>
            <p14:sldId id="598"/>
            <p14:sldId id="599"/>
            <p14:sldId id="602"/>
            <p14:sldId id="603"/>
            <p14:sldId id="604"/>
            <p14:sldId id="605"/>
            <p14:sldId id="606"/>
            <p14:sldId id="607"/>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294"/>
            <p14:sldId id="295"/>
            <p14:sldId id="296"/>
            <p14:sldId id="297"/>
            <p14:sldId id="298"/>
            <p14:sldId id="302"/>
            <p14:sldId id="1278"/>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435"/>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1274"/>
            <p14:sldId id="509"/>
            <p14:sldId id="510"/>
            <p14:sldId id="511"/>
            <p14:sldId id="512"/>
            <p14:sldId id="513"/>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689"/>
            <p14:sldId id="690"/>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8A1E92"/>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6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notesMaster" Target="notesMasters/notesMaster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presProps" Target="presProps.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theme" Target="theme/theme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tableStyles" Target="tableStyle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commentAuthors" Target="commentAuthors.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11/5/2020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120</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122</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132</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229</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231</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243</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245</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87</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321</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325</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327</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332</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335</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338</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391</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442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599</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103</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109</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118</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119</a:t>
            </a:fld>
            <a:endParaRPr lang="en-US"/>
          </a:p>
        </p:txBody>
      </p:sp>
    </p:spTree>
    <p:extLst>
      <p:ext uri="{BB962C8B-B14F-4D97-AF65-F5344CB8AC3E}">
        <p14:creationId xmlns:p14="http://schemas.microsoft.com/office/powerpoint/2010/main" val="3155359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11/5/2020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11/5/2020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11/5/2020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11/5/2020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11/5/2020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11/5/2020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11/5/2020</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11/5/2020</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11/5/2020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11/5/2020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6.png"/></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2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10" Type="http://schemas.openxmlformats.org/officeDocument/2006/relationships/image" Target="../media/image1.jpeg"/><Relationship Id="rId4" Type="http://schemas.openxmlformats.org/officeDocument/2006/relationships/image" Target="../media/image82.png"/><Relationship Id="rId9" Type="http://schemas.openxmlformats.org/officeDocument/2006/relationships/image" Target="../media/image87.png"/></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32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1.png"/></Relationships>
</file>

<file path=ppt/slides/_rels/slide32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7.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jpeg"/></Relationships>
</file>

<file path=ppt/slides/_rels/slide3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6.png"/><Relationship Id="rId4" Type="http://schemas.openxmlformats.org/officeDocument/2006/relationships/image" Target="../media/image115.png"/></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0.png"/><Relationship Id="rId4" Type="http://schemas.openxmlformats.org/officeDocument/2006/relationships/image" Target="../media/image116.png"/></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16.png"/></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477.xml.rels><?xml version="1.0" encoding="UTF-8" standalone="yes"?>
<Relationships xmlns="http://schemas.openxmlformats.org/package/2006/relationships"><Relationship Id="rId3" Type="http://schemas.openxmlformats.org/officeDocument/2006/relationships/image" Target="../media/image142.gif"/><Relationship Id="rId2" Type="http://schemas.openxmlformats.org/officeDocument/2006/relationships/image" Target="../media/image141.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49.sv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1.jpeg"/><Relationship Id="rId2" Type="http://schemas.openxmlformats.org/officeDocument/2006/relationships/image" Target="../media/image150.png"/><Relationship Id="rId1" Type="http://schemas.openxmlformats.org/officeDocument/2006/relationships/slideLayout" Target="../slideLayouts/slideLayout7.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1.jpe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3" Type="http://schemas.openxmlformats.org/officeDocument/2006/relationships/image" Target="../media/image142.gif"/><Relationship Id="rId2" Type="http://schemas.openxmlformats.org/officeDocument/2006/relationships/image" Target="../media/image141.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59.png"/></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0.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3719"/>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191319" y="1676058"/>
            <a:ext cx="11879773" cy="4920881"/>
            <a:chOff x="191344" y="1951672"/>
            <a:chExt cx="11881320"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191344" y="1951672"/>
              <a:ext cx="11881320" cy="4884354"/>
              <a:chOff x="191344" y="1988840"/>
              <a:chExt cx="11881320"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191344" y="1988840"/>
                <a:ext cx="11881320" cy="4114376"/>
                <a:chOff x="47327" y="2492896"/>
                <a:chExt cx="11881320"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95600" y="2852935"/>
                  <a:ext cx="9353126" cy="3176616"/>
                  <a:chOff x="2343346" y="4269506"/>
                  <a:chExt cx="9353126"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343346" y="4269506"/>
                    <a:ext cx="1944216"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95599"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4732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49"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232294"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19498835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205" y="1349068"/>
            <a:ext cx="6016359"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9" y="1557036"/>
            <a:ext cx="6016358" cy="1938740"/>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 store and retrieve large amounts of data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3463879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9858538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91648709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11559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21" y="1743414"/>
            <a:ext cx="11375783" cy="4523726"/>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4102631"/>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5809830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75852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19" y="2933391"/>
            <a:ext cx="11591778" cy="3043964"/>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21" indent="-285721">
              <a:lnSpc>
                <a:spcPct val="150000"/>
              </a:lnSpc>
              <a:buFont typeface="Arial" panose="020B0604020202020204" pitchFamily="34" charset="0"/>
              <a:buChar char="•"/>
            </a:pPr>
            <a:r>
              <a:rPr lang="en-IN" dirty="0">
                <a:solidFill>
                  <a:schemeClr val="tx2">
                    <a:lumMod val="50000"/>
                  </a:schemeClr>
                </a:solidFill>
              </a:rPr>
              <a:t>Values are atomic.</a:t>
            </a:r>
          </a:p>
          <a:p>
            <a:pPr marL="285721" indent="-285721">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21" indent="-285721">
              <a:lnSpc>
                <a:spcPct val="150000"/>
              </a:lnSpc>
              <a:buFont typeface="Arial" panose="020B0604020202020204" pitchFamily="34" charset="0"/>
              <a:buChar char="•"/>
            </a:pPr>
            <a:r>
              <a:rPr lang="en-IN" dirty="0">
                <a:solidFill>
                  <a:schemeClr val="tx2">
                    <a:lumMod val="50000"/>
                  </a:schemeClr>
                </a:solidFill>
              </a:rPr>
              <a:t>Each row is unique.</a:t>
            </a:r>
          </a:p>
          <a:p>
            <a:pPr marL="285721" indent="-285721">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graphicFrame>
        <p:nvGraphicFramePr>
          <p:cNvPr id="4" name="Table 3"/>
          <p:cNvGraphicFramePr>
            <a:graphicFrameLocks noGrp="1"/>
          </p:cNvGraphicFramePr>
          <p:nvPr/>
        </p:nvGraphicFramePr>
        <p:xfrm>
          <a:off x="191319" y="800520"/>
          <a:ext cx="4844443" cy="1887049"/>
        </p:xfrm>
        <a:graphic>
          <a:graphicData uri="http://schemas.openxmlformats.org/drawingml/2006/table">
            <a:tbl>
              <a:tblPr firstRow="1" bandRow="1">
                <a:tableStyleId>{5940675A-B579-460E-94D1-54222C63F5DA}</a:tableStyleId>
              </a:tblPr>
              <a:tblGrid>
                <a:gridCol w="1557142">
                  <a:extLst>
                    <a:ext uri="{9D8B030D-6E8A-4147-A177-3AD203B41FA5}">
                      <a16:colId xmlns:a16="http://schemas.microsoft.com/office/drawing/2014/main" val="20000"/>
                    </a:ext>
                  </a:extLst>
                </a:gridCol>
                <a:gridCol w="3287301">
                  <a:extLst>
                    <a:ext uri="{9D8B030D-6E8A-4147-A177-3AD203B41FA5}">
                      <a16:colId xmlns:a16="http://schemas.microsoft.com/office/drawing/2014/main" val="20001"/>
                    </a:ext>
                  </a:extLst>
                </a:gridCol>
              </a:tblGrid>
              <a:tr h="403881">
                <a:tc>
                  <a:txBody>
                    <a:bodyPr/>
                    <a:lstStyle/>
                    <a:p>
                      <a:pPr algn="ctr"/>
                      <a:r>
                        <a:rPr lang="en-IN" sz="1800" dirty="0"/>
                        <a:t>ID</a:t>
                      </a:r>
                    </a:p>
                  </a:txBody>
                  <a:tcPr marL="91428" marR="91428" marT="45714" marB="45714">
                    <a:solidFill>
                      <a:srgbClr val="FFFF00"/>
                    </a:solidFill>
                  </a:tcPr>
                </a:tc>
                <a:tc>
                  <a:txBody>
                    <a:bodyPr/>
                    <a:lstStyle/>
                    <a:p>
                      <a:pPr algn="ctr"/>
                      <a:r>
                        <a:rPr lang="en-IN" sz="1800" dirty="0"/>
                        <a:t>firstName</a:t>
                      </a:r>
                    </a:p>
                  </a:txBody>
                  <a:tcPr marL="91428" marR="91428" marT="45714" marB="45714">
                    <a:solidFill>
                      <a:srgbClr val="FFFF00"/>
                    </a:solidFill>
                  </a:tcPr>
                </a:tc>
                <a:extLst>
                  <a:ext uri="{0D108BD9-81ED-4DB2-BD59-A6C34878D82A}">
                    <a16:rowId xmlns:a16="http://schemas.microsoft.com/office/drawing/2014/main" val="10000"/>
                  </a:ext>
                </a:extLst>
              </a:tr>
              <a:tr h="370792">
                <a:tc>
                  <a:txBody>
                    <a:bodyPr/>
                    <a:lstStyle/>
                    <a:p>
                      <a:pPr algn="ctr"/>
                      <a:r>
                        <a:rPr lang="en-IN" sz="1800" dirty="0"/>
                        <a:t>1</a:t>
                      </a:r>
                    </a:p>
                  </a:txBody>
                  <a:tcPr marL="91428" marR="91428" marT="45714" marB="45714"/>
                </a:tc>
                <a:tc>
                  <a:txBody>
                    <a:bodyPr/>
                    <a:lstStyle/>
                    <a:p>
                      <a:r>
                        <a:rPr lang="en-IN" sz="1800" dirty="0"/>
                        <a:t>Saleel Bagde</a:t>
                      </a:r>
                    </a:p>
                  </a:txBody>
                  <a:tcPr marL="91428" marR="91428" marT="45714" marB="45714"/>
                </a:tc>
                <a:extLst>
                  <a:ext uri="{0D108BD9-81ED-4DB2-BD59-A6C34878D82A}">
                    <a16:rowId xmlns:a16="http://schemas.microsoft.com/office/drawing/2014/main" val="10001"/>
                  </a:ext>
                </a:extLst>
              </a:tr>
              <a:tr h="370792">
                <a:tc>
                  <a:txBody>
                    <a:bodyPr/>
                    <a:lstStyle/>
                    <a:p>
                      <a:pPr algn="ctr"/>
                      <a:r>
                        <a:rPr lang="en-IN" sz="1800" dirty="0"/>
                        <a:t>2</a:t>
                      </a:r>
                    </a:p>
                  </a:txBody>
                  <a:tcPr marL="91428" marR="91428" marT="45714" marB="45714"/>
                </a:tc>
                <a:tc>
                  <a:txBody>
                    <a:bodyPr/>
                    <a:lstStyle/>
                    <a:p>
                      <a:r>
                        <a:rPr lang="en-IN" sz="1800" dirty="0"/>
                        <a:t>Sharmin</a:t>
                      </a:r>
                    </a:p>
                  </a:txBody>
                  <a:tcPr marL="91428" marR="91428" marT="45714" marB="45714"/>
                </a:tc>
                <a:extLst>
                  <a:ext uri="{0D108BD9-81ED-4DB2-BD59-A6C34878D82A}">
                    <a16:rowId xmlns:a16="http://schemas.microsoft.com/office/drawing/2014/main" val="10002"/>
                  </a:ext>
                </a:extLst>
              </a:tr>
              <a:tr h="370792">
                <a:tc>
                  <a:txBody>
                    <a:bodyPr/>
                    <a:lstStyle/>
                    <a:p>
                      <a:pPr algn="ctr"/>
                      <a:r>
                        <a:rPr lang="en-IN" sz="1800" dirty="0"/>
                        <a:t>3</a:t>
                      </a:r>
                    </a:p>
                  </a:txBody>
                  <a:tcPr marL="91428" marR="91428" marT="45714" marB="45714"/>
                </a:tc>
                <a:tc>
                  <a:txBody>
                    <a:bodyPr/>
                    <a:lstStyle/>
                    <a:p>
                      <a:r>
                        <a:rPr lang="en-IN" sz="1800" dirty="0"/>
                        <a:t>Vrushali</a:t>
                      </a:r>
                    </a:p>
                  </a:txBody>
                  <a:tcPr marL="91428" marR="91428" marT="45714" marB="45714"/>
                </a:tc>
                <a:extLst>
                  <a:ext uri="{0D108BD9-81ED-4DB2-BD59-A6C34878D82A}">
                    <a16:rowId xmlns:a16="http://schemas.microsoft.com/office/drawing/2014/main" val="10003"/>
                  </a:ext>
                </a:extLst>
              </a:tr>
              <a:tr h="370792">
                <a:tc>
                  <a:txBody>
                    <a:bodyPr/>
                    <a:lstStyle/>
                    <a:p>
                      <a:pPr algn="ctr"/>
                      <a:r>
                        <a:rPr lang="en-IN" sz="1800" dirty="0"/>
                        <a:t>4</a:t>
                      </a:r>
                    </a:p>
                  </a:txBody>
                  <a:tcPr marL="91428" marR="91428" marT="45714" marB="45714"/>
                </a:tc>
                <a:tc>
                  <a:txBody>
                    <a:bodyPr/>
                    <a:lstStyle/>
                    <a:p>
                      <a:r>
                        <a:rPr lang="en-IN" sz="1800" dirty="0"/>
                        <a:t>Ruhan</a:t>
                      </a:r>
                    </a:p>
                  </a:txBody>
                  <a:tcPr marL="91428" marR="91428" marT="45714" marB="45714"/>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3193" y="800521"/>
            <a:ext cx="5039904" cy="646247"/>
          </a:xfrm>
          <a:prstGeom prst="rect">
            <a:avLst/>
          </a:prstGeom>
          <a:noFill/>
        </p:spPr>
        <p:txBody>
          <a:bodyPr wrap="square">
            <a:spAutoFit/>
          </a:bodyPr>
          <a:lstStyle/>
          <a:p>
            <a:r>
              <a:rPr lang="en-US" b="1" dirty="0">
                <a:solidFill>
                  <a:srgbClr val="5F6368"/>
                </a:solidFill>
                <a:latin typeface="arial" panose="020B0604020202020204" pitchFamily="34" charset="0"/>
              </a:rPr>
              <a:t>Domain</a:t>
            </a:r>
            <a:r>
              <a:rPr lang="en-US" dirty="0">
                <a:solidFill>
                  <a:srgbClr val="4D5156"/>
                </a:solidFill>
                <a:latin typeface="arial" panose="020B0604020202020204" pitchFamily="34" charset="0"/>
              </a:rPr>
              <a:t> refers to all the valid values which a column may contain. </a:t>
            </a:r>
            <a:endParaRPr lang="en-IN" dirty="0"/>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935644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8056077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dname='xyz'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c1='x'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377027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400110"/>
          </a:xfrm>
          <a:prstGeom prst="rect">
            <a:avLst/>
          </a:prstGeom>
          <a:noFill/>
        </p:spPr>
        <p:txBody>
          <a:bodyPr wrap="square">
            <a:spAutoFit/>
          </a:bodyPr>
          <a:lstStyle/>
          <a:p>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1" dirty="0">
                <a:solidFill>
                  <a:srgbClr val="000000"/>
                </a:solidFill>
                <a:effectLst/>
                <a:latin typeface="Liberation Mono"/>
              </a:rPr>
              <a:t>table_name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ORDER</a:t>
            </a:r>
            <a:r>
              <a:rPr lang="en-US" sz="2000" b="0" i="0" dirty="0">
                <a:solidFill>
                  <a:srgbClr val="000000"/>
                </a:solidFill>
                <a:effectLst/>
                <a:latin typeface="Liberation Mono"/>
              </a:rPr>
              <a:t> </a:t>
            </a:r>
            <a:r>
              <a:rPr lang="en-US" sz="2000" b="0" i="0" dirty="0">
                <a:solidFill>
                  <a:srgbClr val="0077AA"/>
                </a:solidFill>
                <a:effectLst/>
                <a:latin typeface="Liberation Mono"/>
              </a:rPr>
              <a:t>BY</a:t>
            </a:r>
            <a:r>
              <a:rPr lang="en-US" sz="2000" b="0" i="0" dirty="0">
                <a:solidFill>
                  <a:srgbClr val="000000"/>
                </a:solidFill>
                <a:effectLst/>
                <a:latin typeface="Liberation Mono"/>
              </a:rPr>
              <a:t> </a:t>
            </a:r>
            <a:r>
              <a:rPr lang="en-US" sz="2000" b="0" i="1" dirty="0">
                <a:solidFill>
                  <a:srgbClr val="000000"/>
                </a:solidFill>
                <a:effectLst/>
                <a:latin typeface="Liberation Mono"/>
              </a:rPr>
              <a:t>column_name</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LIMIT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OFFSET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999999"/>
                </a:solidFill>
                <a:effectLst/>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2031061"/>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373" y="3143907"/>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3" name="Rectangle 2">
            <a:extLst>
              <a:ext uri="{FF2B5EF4-FFF2-40B4-BE49-F238E27FC236}">
                <a16:creationId xmlns:a16="http://schemas.microsoft.com/office/drawing/2014/main" id="{90531503-E618-4AC9-A90B-0D2941139990}"/>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6">
                    <a:lumMod val="75000"/>
                  </a:schemeClr>
                </a:solidFill>
                <a:latin typeface="Liberation Mono"/>
                <a:cs typeface="Arial" panose="020B0604020202020204" pitchFamily="34" charset="0"/>
              </a:rPr>
              <a:t>modifiers</a:t>
            </a:r>
            <a:endParaRPr lang="en-US" sz="2000" b="1" dirty="0">
              <a:solidFill>
                <a:schemeClr val="accent6">
                  <a:lumMod val="75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t>
            </a:r>
            <a:r>
              <a:rPr lang="en-US" sz="2000" dirty="0">
                <a:solidFill>
                  <a:srgbClr val="0077AA"/>
                </a:solidFill>
                <a:latin typeface="Liberation Mono"/>
                <a:cs typeface="Arial" panose="020B0604020202020204" pitchFamily="34" charset="0"/>
              </a:rPr>
              <a:t>WITH</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ROLLUP</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'a1'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'a1'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'1a'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1000</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cs typeface="Arial" pitchFamily="34" charset="0"/>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IN" dirty="0">
                <a:solidFill>
                  <a:srgbClr val="DD4A68"/>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9562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63003985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173752"/>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258" y="5292036"/>
            <a:ext cx="1367978"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902519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9143145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8777169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370189" y="1316281"/>
            <a:ext cx="1162967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10" name="Footer Placeholder 2">
            <a:extLst>
              <a:ext uri="{FF2B5EF4-FFF2-40B4-BE49-F238E27FC236}">
                <a16:creationId xmlns:a16="http://schemas.microsoft.com/office/drawing/2014/main" id="{D454B9D0-A1CB-48E9-B619-ECE9A18A5D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56C3F735-6FA9-4B49-913B-AD1939C12446}"/>
              </a:ext>
            </a:extLst>
          </p:cNvPr>
          <p:cNvSpPr/>
          <p:nvPr/>
        </p:nvSpPr>
        <p:spPr>
          <a:xfrm>
            <a:off x="570694" y="5453900"/>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.,A</a:t>
            </a:r>
            <a:r>
              <a:rPr lang="en-US" b="1" i="1" baseline="-25000" dirty="0">
                <a:solidFill>
                  <a:srgbClr val="0077AA"/>
                </a:solidFill>
                <a:latin typeface="Arial" panose="020B0604020202020204" pitchFamily="34" charset="0"/>
                <a:cs typeface="Arial" panose="020B0604020202020204" pitchFamily="34" charset="0"/>
              </a:rPr>
              <a:t>n</a:t>
            </a:r>
            <a:r>
              <a:rPr lang="en-US" b="1" i="1" dirty="0">
                <a:solidFill>
                  <a:srgbClr val="0077AA"/>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45212453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450755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ea typeface="Times New Roman" panose="02020603050405020304" pitchFamily="18" charset="0"/>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95576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a:solidFill>
                  <a:srgbClr val="0077AA"/>
                </a:solidFill>
                <a:latin typeface="Liberation Mono"/>
                <a:cs typeface="Arial" panose="020B0604020202020204" pitchFamily="34" charset="0"/>
              </a:rPr>
              <a:t>FROM</a:t>
            </a:r>
            <a:r>
              <a:rPr lang="en-US">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7261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871633"/>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G</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G</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G</a:t>
            </a:r>
            <a:r>
              <a:rPr lang="en-US" sz="2000" baseline="-25000" dirty="0">
                <a:solidFill>
                  <a:srgbClr val="0077AA"/>
                </a:solidFill>
                <a:latin typeface="Liberation Mono"/>
                <a:cs typeface="Arial" panose="020B0604020202020204" pitchFamily="34" charset="0"/>
              </a:rPr>
              <a:t>n, </a:t>
            </a:r>
            <a:r>
              <a:rPr lang="en-US" sz="2000" dirty="0">
                <a:solidFill>
                  <a:srgbClr val="0077AA"/>
                </a:solidFill>
                <a:latin typeface="Liberation Mono"/>
                <a:cs typeface="Arial" panose="020B0604020202020204" pitchFamily="34" charset="0"/>
              </a:rPr>
              <a:t>F</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F</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F</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  from &lt;table_references&gt;</a:t>
            </a:r>
          </a:p>
          <a:p>
            <a:pPr>
              <a:lnSpc>
                <a:spcPct val="150000"/>
              </a:lnSpc>
            </a:pPr>
            <a:r>
              <a:rPr lang="en-US" sz="2000" dirty="0">
                <a:solidFill>
                  <a:srgbClr val="0077AA"/>
                </a:solidFill>
                <a:latin typeface="Liberation Mono"/>
                <a:cs typeface="Arial" panose="020B0604020202020204"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245183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962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column-list from &lt;table_references&gt;</a:t>
            </a:r>
          </a:p>
          <a:p>
            <a:pPr>
              <a:lnSpc>
                <a:spcPct val="150000"/>
              </a:lnSpc>
            </a:pPr>
            <a:r>
              <a:rPr lang="en-US" sz="2000" dirty="0">
                <a:solidFill>
                  <a:srgbClr val="0077AA"/>
                </a:solidFill>
                <a:latin typeface="Liberation Mono"/>
                <a:cs typeface="Arial" panose="020B0604020202020204" pitchFamily="34" charset="0"/>
              </a:rPr>
              <a:t>[GROUP BY {col_name | expr | </a:t>
            </a:r>
            <a:r>
              <a:rPr lang="en-US" sz="2000">
                <a:solidFill>
                  <a:srgbClr val="0077AA"/>
                </a:solidFill>
                <a:latin typeface="Liberation Mono"/>
                <a:cs typeface="Arial" panose="020B0604020202020204" pitchFamily="34" charset="0"/>
              </a:rPr>
              <a:t>position}, </a:t>
            </a:r>
            <a:r>
              <a:rPr lang="en-US" sz="2000" dirty="0">
                <a:solidFill>
                  <a:srgbClr val="0077AA"/>
                </a:solidFill>
                <a:latin typeface="Liberation Mono"/>
                <a:cs typeface="Arial" panose="020B0604020202020204" pitchFamily="34" charset="0"/>
              </a:rPr>
              <a:t>... [WITH ROLLUP]]</a:t>
            </a:r>
          </a:p>
          <a:p>
            <a:pPr>
              <a:lnSpc>
                <a:spcPct val="150000"/>
              </a:lnSpc>
            </a:pPr>
            <a:r>
              <a:rPr lang="en-US" sz="2000" dirty="0">
                <a:solidFill>
                  <a:srgbClr val="0077AA"/>
                </a:solidFill>
                <a:latin typeface="Liberation Mono"/>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008520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sp>
        <p:nvSpPr>
          <p:cNvPr id="9" name="Rectangle 8"/>
          <p:cNvSpPr/>
          <p:nvPr/>
        </p:nvSpPr>
        <p:spPr>
          <a:xfrm>
            <a:off x="263317" y="1428997"/>
            <a:ext cx="11519780" cy="2125305"/>
          </a:xfrm>
          <a:prstGeom prst="rect">
            <a:avLst/>
          </a:prstGeom>
        </p:spPr>
        <p:txBody>
          <a:bodyPr wrap="square">
            <a:spAutoFit/>
          </a:bodyPr>
          <a:lstStyle/>
          <a:p>
            <a:pPr marL="342866" indent="-342866">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0337425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249485921"/>
              </p:ext>
            </p:extLst>
          </p:nvPr>
        </p:nvGraphicFramePr>
        <p:xfrm>
          <a:off x="1676182" y="2399881"/>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542444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48107941"/>
              </p:ext>
            </p:extLst>
          </p:nvPr>
        </p:nvGraphicFramePr>
        <p:xfrm>
          <a:off x="1676182" y="1676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DATE_ADD</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1081971-7EA4-4E58-86B3-0885BB381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0856568"/>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490444588"/>
              </p:ext>
            </p:extLst>
          </p:nvPr>
        </p:nvGraphicFramePr>
        <p:xfrm>
          <a:off x="1676182" y="2057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DATE_SUB</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008378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5000132"/>
      </p:ext>
    </p:extLst>
  </p:cSld>
  <p:clrMapOvr>
    <a:masterClrMapping/>
  </p:clrMapOvr>
  <p:transition spd="slow"/>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1659357"/>
      </p:ext>
    </p:extLst>
  </p:cSld>
  <p:clrMapOvr>
    <a:masterClrMapping/>
  </p:clrMapOvr>
  <p:transition spd="slow"/>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038483221"/>
              </p:ext>
            </p:extLst>
          </p:nvPr>
        </p:nvGraphicFramePr>
        <p:xfrm>
          <a:off x="133056" y="668022"/>
          <a:ext cx="11880000" cy="4240104"/>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157192"/>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solidFill>
                  <a:srgbClr val="DD4A68"/>
                </a:solidFill>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a:t>
            </a:r>
            <a:endParaRPr lang="en-IN" dirty="0">
              <a:solidFill>
                <a:srgbClr val="DD4A68"/>
              </a:solidFill>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12383564"/>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ascii(ename)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char(65, 66, 67);</a:t>
                      </a:r>
                    </a:p>
                    <a:p>
                      <a:pPr>
                        <a:spcAft>
                          <a:spcPts val="0"/>
                        </a:spcAft>
                      </a:pP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concat('</a:t>
                      </a:r>
                      <a:r>
                        <a:rPr kumimoji="0" lang="en-IN" sz="1800" b="1" kern="1200" dirty="0" err="1">
                          <a:solidFill>
                            <a:schemeClr val="tx1"/>
                          </a:solidFill>
                          <a:effectLst/>
                          <a:latin typeface="Liberation Mono"/>
                        </a:rPr>
                        <a:t>Mr.</a:t>
                      </a:r>
                      <a:r>
                        <a:rPr kumimoji="0" lang="en-IN" sz="1800" b="1" kern="1200" dirty="0">
                          <a:solidFill>
                            <a:schemeClr val="tx1"/>
                          </a:solidFill>
                          <a:effectLst/>
                          <a:latin typeface="Liberation Mono"/>
                        </a:rPr>
                        <a:t>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7561886"/>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5577204"/>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a:t>
                      </a:r>
                      <a:r>
                        <a:rPr kumimoji="0" lang="en-IN" sz="1800" b="0" kern="1200" dirty="0" err="1">
                          <a:solidFill>
                            <a:schemeClr val="tx1"/>
                          </a:solidFill>
                          <a:effectLst/>
                          <a:latin typeface="Liberation Mono"/>
                        </a:rPr>
                        <a:t>pune</a:t>
                      </a:r>
                      <a:r>
                        <a:rPr kumimoji="0" lang="en-IN" sz="1800" b="0" kern="1200" dirty="0">
                          <a:solidFill>
                            <a:schemeClr val="tx1"/>
                          </a:solidFill>
                          <a:effectLst/>
                          <a:latin typeface="Liberation Mono"/>
                        </a:rPr>
                        <a:t>',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(NULL,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 'Infoway', 'Technologies', 'Kothrud', 'Pune');</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LCASE() is a synonym for LOWER().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kumimoji="0" lang="en-US" sz="1800" kern="1200" dirty="0">
                          <a:solidFill>
                            <a:schemeClr val="tx1"/>
                          </a:solidFill>
                          <a:effectLst/>
                          <a:latin typeface="Liberation Mono"/>
                        </a:rPr>
                        <a:t>UCASE() is a synonym for UPPER().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LENGTH</a:t>
            </a:r>
            <a:r>
              <a:rPr lang="en-IN" dirty="0">
                <a:latin typeface="Liberation Mono"/>
              </a:rPr>
              <a:t>('saleel') - </a:t>
            </a:r>
            <a:r>
              <a:rPr lang="en-IN" dirty="0">
                <a:solidFill>
                  <a:srgbClr val="0077AA"/>
                </a:solidFill>
                <a:latin typeface="Liberation Mono"/>
              </a:rPr>
              <a:t>LENGTH</a:t>
            </a:r>
            <a:r>
              <a:rPr lang="en-IN" dirty="0">
                <a:latin typeface="Liberation Mono"/>
              </a:rPr>
              <a:t>(</a:t>
            </a:r>
            <a:r>
              <a:rPr lang="en-IN" dirty="0">
                <a:solidFill>
                  <a:srgbClr val="0077AA"/>
                </a:solidFill>
                <a:latin typeface="Liberation Mono"/>
              </a:rPr>
              <a:t>REPLACE</a:t>
            </a:r>
            <a:r>
              <a:rPr lang="en-IN" dirty="0">
                <a:latin typeface="Liberation Mono"/>
              </a:rPr>
              <a:t>('saleel', 'e', ''));</a:t>
            </a:r>
          </a:p>
        </p:txBody>
      </p:sp>
    </p:spTree>
    <p:extLst>
      <p:ext uri="{BB962C8B-B14F-4D97-AF65-F5344CB8AC3E}">
        <p14:creationId xmlns:p14="http://schemas.microsoft.com/office/powerpoint/2010/main" val="179439524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893644"/>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472612484"/>
              </p:ext>
            </p:extLst>
          </p:nvPr>
        </p:nvGraphicFramePr>
        <p:xfrm>
          <a:off x="133200" y="787406"/>
          <a:ext cx="11880000" cy="506137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replace</a:t>
                      </a:r>
                      <a:r>
                        <a:rPr kumimoji="0" lang="en-IN" sz="1800" b="0" kern="1200" dirty="0">
                          <a:solidFill>
                            <a:schemeClr val="tx1"/>
                          </a:solidFill>
                          <a:effectLst/>
                          <a:latin typeface="Liberation Mono"/>
                        </a:rPr>
                        <a:t>('Hello', 'l', 'x');</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kumimoji="0" lang="en-IN" sz="1800" b="1" kern="1200" dirty="0">
                          <a:solidFill>
                            <a:schemeClr val="tx1"/>
                          </a:solidFill>
                          <a:effectLst/>
                          <a:latin typeface="Liberation Mono"/>
                        </a:rPr>
                        <a:t>SUBSTRING(str,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p:txBody>
      </p:sp>
    </p:spTree>
    <p:extLst>
      <p:ext uri="{BB962C8B-B14F-4D97-AF65-F5344CB8AC3E}">
        <p14:creationId xmlns:p14="http://schemas.microsoft.com/office/powerpoint/2010/main" val="17416864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91715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a:t>
            </a:r>
            <a:r>
              <a:rPr lang="en-US" dirty="0" err="1">
                <a:solidFill>
                  <a:srgbClr val="006C86"/>
                </a:solidFill>
                <a:latin typeface="Liberation Mono"/>
              </a:rPr>
              <a:t>sales_channel</a:t>
            </a:r>
            <a:endParaRPr lang="en-US" dirty="0">
              <a:solidFill>
                <a:srgbClr val="006C86"/>
              </a:solidFill>
              <a:latin typeface="Liberation Mono"/>
            </a:endParaRP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07886"/>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707886"/>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22739"/>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a:t>
            </a:r>
            <a:r>
              <a:rPr lang="en-US" sz="2000">
                <a:solidFill>
                  <a:srgbClr val="0077AA"/>
                </a:solidFill>
                <a:latin typeface="Liberation Mono"/>
                <a:cs typeface="Arial" panose="020B0604020202020204" pitchFamily="34" charset="0"/>
              </a:rPr>
              <a:t>subquery) </a:t>
            </a:r>
            <a:r>
              <a:rPr lang="en-US" sz="2000">
                <a:latin typeface="Liberation Mono"/>
                <a:cs typeface="Arial" panose="020B0604020202020204" pitchFamily="34" charset="0"/>
              </a:rPr>
              <a:t>[ WHERE ]</a:t>
            </a:r>
            <a:endParaRPr lang="en-US" sz="2000" dirty="0">
              <a:solidFill>
                <a:srgbClr val="0077AA"/>
              </a:solidFill>
              <a:latin typeface="Liberation Mono"/>
              <a:cs typeface="Arial" panose="020B0604020202020204"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solidFill>
            <a:schemeClr val="bg1"/>
          </a:solidFill>
          <a:ln>
            <a:solidFill>
              <a:srgbClr val="D9DD21"/>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(subquery) FROM </a:t>
            </a:r>
            <a:r>
              <a:rPr lang="en-US" sz="2000"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a:t>
            </a:r>
            <a:r>
              <a:rPr lang="en-US" sz="2000" i="1" dirty="0">
                <a:solidFill>
                  <a:srgbClr val="0077AA"/>
                </a:solidFill>
                <a:latin typeface="Liberation Mono"/>
                <a:cs typeface="Arial" panose="020B0604020202020204" pitchFamily="34" charset="0"/>
              </a:rPr>
              <a:t> p = </a:t>
            </a:r>
            <a:r>
              <a:rPr lang="en-US" sz="2000" dirty="0">
                <a:solidFill>
                  <a:srgbClr val="0077AA"/>
                </a:solidFill>
                <a:latin typeface="Liberation Mono"/>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288482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Liberation Mono"/>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1993095162"/>
              </p:ext>
            </p:extLst>
          </p:nvPr>
        </p:nvGraphicFramePr>
        <p:xfrm>
          <a:off x="308728"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579199"/>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068960"/>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412776"/>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738" y="3276620"/>
            <a:ext cx="9026936"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113892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 from table_name ] while procedures cannot.</a:t>
            </a:r>
          </a:p>
        </p:txBody>
      </p:sp>
      <p:sp>
        <p:nvSpPr>
          <p:cNvPr id="3" name="Rectangle 2"/>
          <p:cNvSpPr/>
          <p:nvPr/>
        </p:nvSpPr>
        <p:spPr>
          <a:xfrm>
            <a:off x="694606" y="4500570"/>
            <a:ext cx="10945216" cy="769441"/>
          </a:xfrm>
          <a:prstGeom prst="rect">
            <a:avLst/>
          </a:prstGeom>
        </p:spPr>
        <p:txBody>
          <a:bodyPr wrap="square">
            <a:spAutoFit/>
          </a:bodyPr>
          <a:lstStyle/>
          <a:p>
            <a:pPr algn="just"/>
            <a:r>
              <a:rPr lang="en-IN" sz="22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200" b="1" dirty="0">
                <a:solidFill>
                  <a:srgbClr val="0070C0"/>
                </a:solidFill>
                <a:latin typeface="Palatino Linotype" panose="02040502050505030304" pitchFamily="18" charset="0"/>
                <a:cs typeface="Segoe UI Light" panose="020B0502040204020203" pitchFamily="34" charset="0"/>
              </a:rPr>
              <a:t>CALL</a:t>
            </a:r>
            <a:r>
              <a:rPr lang="en-IN" sz="22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517232"/>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278079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getStudentByID(in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in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in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out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out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out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p1(out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2375101"/>
      </p:ext>
    </p:extLst>
  </p:cSld>
  <p:clrMapOvr>
    <a:masterClrMapping/>
  </p:clrMapOvr>
  <p:transition/>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updateStudent;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updateStudent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deleteStudent;</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deleteStudent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restrictInsertStudent;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restrictInsertStudent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autoincrementStudentNo;</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autoincrementStudentNo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693052"/>
            <a:ext cx="5908896" cy="3948733"/>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insertStudentPhone;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insertStudentPhone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262558" y="1909094"/>
            <a:ext cx="10585176"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406574" y="1124744"/>
            <a:ext cx="8685669" cy="3970318"/>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14839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649457"/>
            <a:ext cx="8685669"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926854" y="6050114"/>
            <a:ext cx="9164251" cy="646331"/>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262558" y="836712"/>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031325"/>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887294" y="2333922"/>
            <a:ext cx="4723785" cy="369332"/>
          </a:xfrm>
          <a:prstGeom prst="rect">
            <a:avLst/>
          </a:prstGeom>
        </p:spPr>
        <p:txBody>
          <a:bodyPr wrap="square">
            <a:spAutoFit/>
          </a:bodyPr>
          <a:lstStyle/>
          <a:p>
            <a:r>
              <a:rPr lang="en-US" dirty="0"/>
              <a:t>mysql&gt; INSERT INTO dept VALUES(2,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112474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2685245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540935"/>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89127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US" dirty="0" err="1">
                <a:latin typeface="Liberation Mono"/>
                <a:cs typeface="Arial" panose="020B0604020202020204" pitchFamily="34" charset="0"/>
              </a:rPr>
              <a:t>invoice_items</a:t>
            </a:r>
            <a:r>
              <a:rPr lang="en-US">
                <a:latin typeface="Liberation Mono"/>
                <a:cs typeface="Arial" panose="020B0604020202020204" pitchFamily="34" charset="0"/>
              </a:rPr>
              <a:t> (  </a:t>
            </a:r>
          </a:p>
          <a:p>
            <a:r>
              <a:rPr lang="en-US">
                <a:latin typeface="Liberation Mono"/>
                <a:cs typeface="Arial" panose="020B0604020202020204" pitchFamily="34" charset="0"/>
              </a:rPr>
              <a:t>   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PRIMARY</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a:t>
            </a:r>
          </a:p>
          <a:p>
            <a:r>
              <a:rPr lang="en-US">
                <a:latin typeface="Liberation Mono"/>
                <a:cs typeface="Arial" panose="020B0604020202020204" pitchFamily="34" charset="0"/>
              </a:rPr>
              <a:t>   invoiceID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NOT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NULL</a:t>
            </a:r>
            <a:r>
              <a:rPr lang="en-US">
                <a:latin typeface="Liberation Mono"/>
                <a:cs typeface="Arial" panose="020B0604020202020204" pitchFamily="34" charset="0"/>
              </a:rPr>
              <a:t>,</a:t>
            </a:r>
          </a:p>
          <a:p>
            <a:r>
              <a:rPr lang="en-US">
                <a:latin typeface="Liberation Mono"/>
                <a:cs typeface="Arial" panose="020B0604020202020204" pitchFamily="34" charset="0"/>
              </a:rPr>
              <a:t>   itemNumber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itenName </a:t>
            </a:r>
            <a:r>
              <a:rPr lang="en-US">
                <a:solidFill>
                  <a:srgbClr val="834689"/>
                </a:solidFill>
                <a:latin typeface="Liberation Mono"/>
                <a:cs typeface="Arial" panose="020B0604020202020204" pitchFamily="34" charset="0"/>
              </a:rPr>
              <a:t>VARCHAR</a:t>
            </a:r>
            <a:r>
              <a:rPr lang="en-US">
                <a:latin typeface="Liberation Mono"/>
                <a:cs typeface="Arial" panose="020B0604020202020204" pitchFamily="34" charset="0"/>
              </a:rPr>
              <a:t>(45),</a:t>
            </a:r>
          </a:p>
          <a:p>
            <a:r>
              <a:rPr lang="en-US">
                <a:latin typeface="Liberation Mono"/>
                <a:cs typeface="Arial" panose="020B0604020202020204" pitchFamily="34" charset="0"/>
              </a:rPr>
              <a:t>   itemQuantity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itemRate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FOREIGN</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(invoiceID) </a:t>
            </a:r>
            <a:r>
              <a:rPr lang="en-US">
                <a:solidFill>
                  <a:srgbClr val="0077AA"/>
                </a:solidFill>
                <a:latin typeface="Liberation Mono"/>
                <a:cs typeface="Arial" panose="020B0604020202020204" pitchFamily="34" charset="0"/>
              </a:rPr>
              <a:t>REFERENCES</a:t>
            </a:r>
            <a:r>
              <a:rPr lang="en-US">
                <a:latin typeface="Liberation Mono"/>
                <a:cs typeface="Arial" panose="020B0604020202020204" pitchFamily="34" charset="0"/>
              </a:rPr>
              <a:t> invoice(ID)</a:t>
            </a:r>
          </a:p>
          <a:p>
            <a:r>
              <a:rPr lang="en-US">
                <a:latin typeface="Liberation Mono"/>
                <a:cs typeface="Arial" panose="020B0604020202020204" pitchFamily="34" charset="0"/>
              </a:rPr>
              <a:t>);</a:t>
            </a:r>
            <a:endParaRPr lang="en-US" dirty="0">
              <a:latin typeface="Liberation Mono"/>
              <a:cs typeface="Arial" panose="020B0604020202020204" pitchFamily="34" charset="0"/>
            </a:endParaRP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499479"/>
            <a:ext cx="8844473" cy="2585323"/>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8542626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646331"/>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1219136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a:t>
            </a:r>
            <a:r>
              <a:rPr lang="en-US" dirty="0" err="1">
                <a:solidFill>
                  <a:schemeClr val="tx1">
                    <a:lumMod val="95000"/>
                    <a:lumOff val="5000"/>
                  </a:schemeClr>
                </a:solidFill>
                <a:latin typeface="Calibri" panose="020F0502020204030204" pitchFamily="34" charset="0"/>
                <a:cs typeface="Calibri" panose="020F0502020204030204" pitchFamily="34" charset="0"/>
              </a:rPr>
              <a:t>newEmp.insertOne</a:t>
            </a:r>
            <a:r>
              <a:rPr lang="en-US" dirty="0">
                <a:solidFill>
                  <a:schemeClr val="tx1">
                    <a:lumMod val="95000"/>
                    <a:lumOff val="5000"/>
                  </a:schemeClr>
                </a:solidFill>
                <a:latin typeface="Calibri" panose="020F0502020204030204" pitchFamily="34" charset="0"/>
                <a:cs typeface="Calibri" panose="020F0502020204030204" pitchFamily="34" charset="0"/>
              </a:rPr>
              <a:t>({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newEmp.insertMany([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550590" y="3352802"/>
            <a:ext cx="11233248" cy="923330"/>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a:t>
            </a:r>
            <a:r>
              <a:rPr lang="en-US" dirty="0" err="1">
                <a:solidFill>
                  <a:schemeClr val="tx1">
                    <a:lumMod val="95000"/>
                    <a:lumOff val="5000"/>
                  </a:schemeClr>
                </a:solidFill>
                <a:latin typeface="Calibri" panose="020F0502020204030204" pitchFamily="34" charset="0"/>
                <a:cs typeface="Calibri" panose="020F0502020204030204" pitchFamily="34" charset="0"/>
              </a:rPr>
              <a:t>job:'abc</a:t>
            </a:r>
            <a:r>
              <a:rPr lang="en-US" dirty="0">
                <a:solidFill>
                  <a:schemeClr val="tx1">
                    <a:lumMod val="95000"/>
                    <a:lumOff val="5000"/>
                  </a:schemeClr>
                </a:solidFill>
                <a:latin typeface="Calibri" panose="020F0502020204030204" pitchFamily="34" charset="0"/>
                <a:cs typeface="Calibri" panose="020F0502020204030204" pitchFamily="34" charset="0"/>
              </a:rPr>
              <a:t>' } }, { upsert : true,  multi: true });</a:t>
            </a:r>
          </a:p>
          <a:p>
            <a:pPr marL="342900" indent="-34290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a:t>
            </a:r>
            <a:r>
              <a:rPr lang="en-US" dirty="0">
                <a:solidFill>
                  <a:schemeClr val="tx1">
                    <a:lumMod val="95000"/>
                    <a:lumOff val="5000"/>
                  </a:schemeClr>
                </a:solidFill>
                <a:latin typeface="Calibri" panose="020F0502020204030204" pitchFamily="34" charset="0"/>
                <a:cs typeface="Calibri" panose="020F0502020204030204" pitchFamily="34" charset="0"/>
              </a:rPr>
              <a:t>({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989609"/>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a:t>
            </a:r>
            <a:r>
              <a:rPr lang="en-US">
                <a:solidFill>
                  <a:schemeClr val="tx1">
                    <a:lumMod val="95000"/>
                    <a:lumOff val="5000"/>
                  </a:schemeClr>
                </a:solidFill>
                <a:latin typeface="Calibri" panose="020F0502020204030204" pitchFamily="34" charset="0"/>
                <a:cs typeface="Calibri" panose="020F0502020204030204" pitchFamily="34" charset="0"/>
              </a:rPr>
              <a:t>: { $</a:t>
            </a:r>
            <a:r>
              <a:rPr lang="en-US" dirty="0">
                <a:solidFill>
                  <a:schemeClr val="tx1">
                    <a:lumMod val="95000"/>
                    <a:lumOff val="5000"/>
                  </a:schemeClr>
                </a:solidFill>
                <a:latin typeface="Calibri" panose="020F0502020204030204" pitchFamily="34" charset="0"/>
                <a:cs typeface="Calibri" panose="020F0502020204030204" pitchFamily="34" charset="0"/>
              </a:rPr>
              <a:t>gt</a:t>
            </a:r>
            <a:r>
              <a:rPr lang="en-US">
                <a:solidFill>
                  <a:schemeClr val="tx1">
                    <a:lumMod val="95000"/>
                    <a:lumOff val="5000"/>
                  </a:schemeClr>
                </a:solidFill>
                <a:latin typeface="Calibri" panose="020F0502020204030204" pitchFamily="34" charset="0"/>
                <a:cs typeface="Calibri" panose="020F0502020204030204" pitchFamily="34" charset="0"/>
              </a:rPr>
              <a:t>: 300 } </a:t>
            </a:r>
            <a:r>
              <a:rPr lang="en-US" dirty="0">
                <a:solidFill>
                  <a:schemeClr val="tx1">
                    <a:lumMod val="95000"/>
                    <a:lumOff val="5000"/>
                  </a:schemeClr>
                </a:solidFill>
                <a:latin typeface="Calibri" panose="020F0502020204030204" pitchFamily="34" charset="0"/>
                <a:cs typeface="Calibri" panose="020F0502020204030204" pitchFamily="34" charset="0"/>
              </a:rPr>
              <a:t>}, { $inc: { sal: 1 } </a:t>
            </a:r>
            <a:r>
              <a:rPr lang="en-US">
                <a:solidFill>
                  <a:schemeClr val="tx1">
                    <a:lumMod val="95000"/>
                    <a:lumOff val="5000"/>
                  </a:schemeClr>
                </a:solidFill>
                <a:latin typeface="Calibri" panose="020F0502020204030204" pitchFamily="34" charset="0"/>
                <a:cs typeface="Calibri" panose="020F0502020204030204" pitchFamily="34" charset="0"/>
              </a:rPr>
              <a:t>}) </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031325"/>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072779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035698"/>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067496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5544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 </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en-IN" sz="2000" dirty="0">
                <a:solidFill>
                  <a:schemeClr val="accent2">
                    <a:lumMod val="50000"/>
                  </a:schemeClr>
                </a:solidFill>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9051249"/>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2945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12320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12646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6F855AD-7FD1-4402-9AA5-77D0F5A230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098254"/>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061721990"/>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1473035480"/>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868973"/>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868973"/>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default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default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zerofill auto_increment 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15" y="909048"/>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6">
                    <a:lumMod val="50000"/>
                  </a:schemeClr>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18" y="2132856"/>
            <a:ext cx="11735776" cy="4523726"/>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18" y="1557036"/>
            <a:ext cx="11735776"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6">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5655092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53209</TotalTime>
  <Words>58730</Words>
  <Application>Microsoft Office PowerPoint</Application>
  <PresentationFormat>Custom</PresentationFormat>
  <Paragraphs>7024</Paragraphs>
  <Slides>620</Slides>
  <Notes>37</Notes>
  <HiddenSlides>64</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620</vt:i4>
      </vt:variant>
    </vt:vector>
  </HeadingPairs>
  <TitlesOfParts>
    <vt:vector size="649" baseType="lpstr">
      <vt:lpstr>SimSun</vt:lpstr>
      <vt:lpstr>-apple-system</vt:lpstr>
      <vt:lpstr>Arial</vt:lpstr>
      <vt:lpstr>Arial</vt:lpstr>
      <vt:lpstr>Calibri</vt:lpstr>
      <vt:lpstr>Cambria</vt:lpstr>
      <vt:lpstr>Consolas</vt:lpstr>
      <vt:lpstr>Gentium Basic</vt:lpstr>
      <vt:lpstr>georgia</vt:lpstr>
      <vt:lpstr>Gill Sans MT</vt:lpstr>
      <vt:lpstr>Gill Sans MT (Body)</vt:lpstr>
      <vt:lpstr>Helvetica</vt:lpstr>
      <vt:lpstr>Leelawadee UI Semilight</vt:lpstr>
      <vt:lpstr>Liberation Mono</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3337</cp:revision>
  <dcterms:created xsi:type="dcterms:W3CDTF">2019-04-24T09:11:59Z</dcterms:created>
  <dcterms:modified xsi:type="dcterms:W3CDTF">2020-11-05T08:13:16Z</dcterms:modified>
</cp:coreProperties>
</file>